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42803763" cy="302752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6E56F0-5CC6-0FD8-D30E-55C02FC2F83D}" name="Mirgolbabaee, Hadi (UT-TNW)" initials="HM" userId="S::h.mirgolbabaee@utwente.nl::41bd898d-0ca5-44a5-bfa2-eab344d6d94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FE2"/>
    <a:srgbClr val="1A2540"/>
    <a:srgbClr val="C9A8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6"/>
    <p:restoredTop sz="94610"/>
  </p:normalViewPr>
  <p:slideViewPr>
    <p:cSldViewPr snapToGrid="0" snapToObjects="1">
      <p:cViewPr>
        <p:scale>
          <a:sx n="33" d="100"/>
          <a:sy n="33" d="100"/>
        </p:scale>
        <p:origin x="686" y="-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275784" cy="320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320040"/>
            <a:ext cx="30275784" cy="502920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4" name="Text 2"/>
          <p:cNvSpPr/>
          <p:nvPr/>
        </p:nvSpPr>
        <p:spPr>
          <a:xfrm>
            <a:off x="731520" y="68580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ISAD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1874520"/>
            <a:ext cx="883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Iranian Students Association for Democracy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31520" y="2407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International Network  ·  Inaugural Conference 2026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22046184" y="777240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400" b="1" kern="0" spc="6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JUNE 2026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8388584" y="1371600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Frankfurt , Germany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8388584" y="187452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i="1" dirty="0">
                <a:solidFill>
                  <a:srgbClr val="7899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 Session  ·  Iran Prosperity Project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31520" y="2880360"/>
            <a:ext cx="2881274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6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</a:t>
            </a: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</a:t>
            </a: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GOES HERE</a:t>
            </a:r>
            <a:r>
              <a:rPr lang="en-US" sz="6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]</a:t>
            </a:r>
            <a:endParaRPr lang="en-US" sz="6600" dirty="0"/>
          </a:p>
        </p:txBody>
      </p:sp>
      <p:sp>
        <p:nvSpPr>
          <p:cNvPr id="11" name="Shape 9"/>
          <p:cNvSpPr/>
          <p:nvPr/>
        </p:nvSpPr>
        <p:spPr>
          <a:xfrm>
            <a:off x="0" y="5349240"/>
            <a:ext cx="30275784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0" y="5486400"/>
            <a:ext cx="30275784" cy="1280160"/>
          </a:xfrm>
          <a:prstGeom prst="rect">
            <a:avLst/>
          </a:prstGeom>
          <a:solidFill>
            <a:srgbClr val="F5EFD9"/>
          </a:solidFill>
          <a:ln w="12700">
            <a:solidFill>
              <a:srgbClr val="F5EFD9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731520" y="5623560"/>
            <a:ext cx="2881274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00" b="1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[Author 1], [Author 2], [Author 3],…, , [Author n]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731520" y="6172200"/>
            <a:ext cx="2881274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[Affiliation 1]  ·  [Affiliation 2]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822960" y="7132320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4"/>
          <p:cNvSpPr/>
          <p:nvPr/>
        </p:nvSpPr>
        <p:spPr>
          <a:xfrm>
            <a:off x="822960" y="7132320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1188720" y="7178040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BACKGROUND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822960" y="8046720"/>
            <a:ext cx="13994892" cy="10183368"/>
          </a:xfrm>
          <a:prstGeom prst="rect">
            <a:avLst/>
          </a:prstGeom>
          <a:solidFill>
            <a:srgbClr val="F4EFE2"/>
          </a:solidFill>
          <a:ln w="6350">
            <a:solidFill>
              <a:srgbClr val="DDD5C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9" name="Text 17"/>
          <p:cNvSpPr/>
          <p:nvPr/>
        </p:nvSpPr>
        <p:spPr>
          <a:xfrm>
            <a:off x="1188720" y="8229600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822960" y="18595848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822960" y="18595848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1188720" y="18641568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INTRODUCTION</a:t>
            </a:r>
            <a:endParaRPr lang="en-US" sz="3200" dirty="0"/>
          </a:p>
        </p:txBody>
      </p:sp>
      <p:sp>
        <p:nvSpPr>
          <p:cNvPr id="23" name="Shape 21"/>
          <p:cNvSpPr/>
          <p:nvPr/>
        </p:nvSpPr>
        <p:spPr>
          <a:xfrm>
            <a:off x="822960" y="19510248"/>
            <a:ext cx="13994892" cy="10183368"/>
          </a:xfrm>
          <a:prstGeom prst="rect">
            <a:avLst/>
          </a:prstGeom>
          <a:solidFill>
            <a:srgbClr val="FFFFFF"/>
          </a:solidFill>
          <a:ln w="6350">
            <a:solidFill>
              <a:srgbClr val="7899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1188720" y="19693128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All the upcoming text should be removed. It is purely mentioned to provide you with extra information.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2800" dirty="0">
              <a:solidFill>
                <a:srgbClr val="1A2540"/>
              </a:solidFill>
              <a:ea typeface="Calibri" pitchFamily="34" charset="-122"/>
              <a:cs typeface="Calibri" pitchFamily="34" charset="-12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You are expected to your idea/proposal and it coming grounds. If your proposal is being inspired from another resources, please cite them accordingly.</a:t>
            </a: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[Please cite key sources inline using numbered references (see References section).]</a:t>
            </a: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/>
          </a:p>
        </p:txBody>
      </p:sp>
      <p:sp>
        <p:nvSpPr>
          <p:cNvPr id="25" name="Shape 23"/>
          <p:cNvSpPr/>
          <p:nvPr/>
        </p:nvSpPr>
        <p:spPr>
          <a:xfrm>
            <a:off x="822960" y="30059376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Shape 24"/>
          <p:cNvSpPr/>
          <p:nvPr/>
        </p:nvSpPr>
        <p:spPr>
          <a:xfrm>
            <a:off x="822960" y="30059376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7" name="Text 25"/>
          <p:cNvSpPr/>
          <p:nvPr/>
        </p:nvSpPr>
        <p:spPr>
          <a:xfrm>
            <a:off x="1188720" y="30105096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METHOD / APPROACH</a:t>
            </a:r>
            <a:endParaRPr lang="en-US" sz="3200" dirty="0"/>
          </a:p>
        </p:txBody>
      </p:sp>
      <p:sp>
        <p:nvSpPr>
          <p:cNvPr id="28" name="Shape 26"/>
          <p:cNvSpPr/>
          <p:nvPr/>
        </p:nvSpPr>
        <p:spPr>
          <a:xfrm>
            <a:off x="822960" y="30973776"/>
            <a:ext cx="13994892" cy="10183368"/>
          </a:xfrm>
          <a:prstGeom prst="rect">
            <a:avLst/>
          </a:prstGeom>
          <a:solidFill>
            <a:srgbClr val="F4EFE2"/>
          </a:solidFill>
          <a:ln w="6350">
            <a:solidFill>
              <a:srgbClr val="DDD5C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1188720" y="31156656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[All the upcoming text should be removed. It is purely mentioned to provide you with extra information.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2800" dirty="0">
              <a:solidFill>
                <a:srgbClr val="1A2540"/>
              </a:solidFill>
              <a:ea typeface="Calibri" pitchFamily="34" charset="-122"/>
              <a:cs typeface="Calibri" pitchFamily="34" charset="-12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You are expected to pitch the overview of your method and/or approach in this section. For instance, (if relevant) you can focus on the following bullet points: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•  Type of work — empirical study, policy analysis, theoretical proposal, case study, comparative review.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•  Data sources and how they were selected.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•  Methods and scope of analysis or argument.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[Where helpful, include a small diagram, flow chart, or framework figure. Keep figures readable from 2 metres away — minimum font size 14pt inside figures.]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solidFill>
                <a:srgbClr val="1A2540"/>
              </a:solidFill>
              <a:ea typeface="Calibri" pitchFamily="34" charset="-122"/>
              <a:cs typeface="Calibri" pitchFamily="34" charset="-12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</p:txBody>
      </p:sp>
      <p:sp>
        <p:nvSpPr>
          <p:cNvPr id="30" name="Shape 28"/>
          <p:cNvSpPr/>
          <p:nvPr/>
        </p:nvSpPr>
        <p:spPr>
          <a:xfrm>
            <a:off x="15457932" y="7132320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31" name="Shape 29"/>
          <p:cNvSpPr/>
          <p:nvPr/>
        </p:nvSpPr>
        <p:spPr>
          <a:xfrm>
            <a:off x="15457932" y="7132320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2" name="Text 30"/>
          <p:cNvSpPr/>
          <p:nvPr/>
        </p:nvSpPr>
        <p:spPr>
          <a:xfrm>
            <a:off x="15823692" y="7178040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RESULTS / FINDINGS / POTENTIAL OUTCOME</a:t>
            </a:r>
            <a:endParaRPr lang="en-US" sz="3200" dirty="0"/>
          </a:p>
        </p:txBody>
      </p:sp>
      <p:sp>
        <p:nvSpPr>
          <p:cNvPr id="33" name="Shape 31"/>
          <p:cNvSpPr/>
          <p:nvPr/>
        </p:nvSpPr>
        <p:spPr>
          <a:xfrm>
            <a:off x="15457932" y="8046720"/>
            <a:ext cx="13994892" cy="10183368"/>
          </a:xfrm>
          <a:prstGeom prst="rect">
            <a:avLst/>
          </a:prstGeom>
          <a:solidFill>
            <a:srgbClr val="FFFFFF"/>
          </a:solidFill>
          <a:ln w="6350">
            <a:solidFill>
              <a:srgbClr val="7899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15823692" y="8229600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[</a:t>
            </a: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All the upcoming text should be removed. It is purely mentioned to provide you with extra information.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solidFill>
                <a:srgbClr val="1A2540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Replace with your main findings. This is the section, where the audience will spend the most time on. Tips: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•  Lead with your most important findings or potential outcomes.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•  Use bullet points or numbered lists.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•  Include 1–2 visual elements: a chart, photo or road map. You can include tables as well, but it is not recommended.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•  Quantify where possible; for instance, costs, impacted population, targeted investments and so on. Cite sources for any external data.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latin typeface="+mj-lt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/>
          </a:p>
        </p:txBody>
      </p:sp>
      <p:sp>
        <p:nvSpPr>
          <p:cNvPr id="35" name="Shape 33"/>
          <p:cNvSpPr/>
          <p:nvPr/>
        </p:nvSpPr>
        <p:spPr>
          <a:xfrm>
            <a:off x="15457932" y="18595848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6" name="Shape 34"/>
          <p:cNvSpPr/>
          <p:nvPr/>
        </p:nvSpPr>
        <p:spPr>
          <a:xfrm>
            <a:off x="15457932" y="18595848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7" name="Text 35"/>
          <p:cNvSpPr/>
          <p:nvPr/>
        </p:nvSpPr>
        <p:spPr>
          <a:xfrm>
            <a:off x="15823692" y="18641568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DISCUSSIONS / IMPLICATIONS</a:t>
            </a:r>
            <a:endParaRPr lang="en-US" sz="3200" dirty="0"/>
          </a:p>
        </p:txBody>
      </p:sp>
      <p:sp>
        <p:nvSpPr>
          <p:cNvPr id="38" name="Shape 36"/>
          <p:cNvSpPr/>
          <p:nvPr/>
        </p:nvSpPr>
        <p:spPr>
          <a:xfrm>
            <a:off x="15457932" y="19510248"/>
            <a:ext cx="13994892" cy="10183368"/>
          </a:xfrm>
          <a:prstGeom prst="rect">
            <a:avLst/>
          </a:prstGeom>
          <a:solidFill>
            <a:srgbClr val="F4EFE2"/>
          </a:solidFill>
          <a:ln w="6350">
            <a:solidFill>
              <a:srgbClr val="DDD5C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7"/>
          <p:cNvSpPr/>
          <p:nvPr/>
        </p:nvSpPr>
        <p:spPr>
          <a:xfrm>
            <a:off x="15823692" y="19693128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[All the upcoming text should be removed. It is purely mentioned to provide you with extra information.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solidFill>
                <a:srgbClr val="1A254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the discussion points and potential implications of your idea/proposal. For instance: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How your findings answer the question from the Introduction.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Implications for Iran's transition or transitional roadmap — be concrete. Who acts on this, when, and how?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Connection to Iran Prosperity Project themes: rule of law, economic reconstruction, education, human rights and minorities, transitional justice, civil society and so on.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Limitations/challenges of your idea/proposal and what remains to be answered.</a:t>
            </a: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/>
          </a:p>
        </p:txBody>
      </p:sp>
      <p:sp>
        <p:nvSpPr>
          <p:cNvPr id="40" name="Shape 38"/>
          <p:cNvSpPr/>
          <p:nvPr/>
        </p:nvSpPr>
        <p:spPr>
          <a:xfrm>
            <a:off x="15457932" y="30059376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1" name="Shape 39"/>
          <p:cNvSpPr/>
          <p:nvPr/>
        </p:nvSpPr>
        <p:spPr>
          <a:xfrm>
            <a:off x="15457932" y="30059376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2" name="Text 40"/>
          <p:cNvSpPr/>
          <p:nvPr/>
        </p:nvSpPr>
        <p:spPr>
          <a:xfrm>
            <a:off x="15823692" y="30105096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CONCLUSION</a:t>
            </a:r>
            <a:endParaRPr lang="en-US" sz="3200" dirty="0"/>
          </a:p>
        </p:txBody>
      </p:sp>
      <p:sp>
        <p:nvSpPr>
          <p:cNvPr id="43" name="Shape 41"/>
          <p:cNvSpPr/>
          <p:nvPr/>
        </p:nvSpPr>
        <p:spPr>
          <a:xfrm>
            <a:off x="15457932" y="30973775"/>
            <a:ext cx="13994892" cy="6594537"/>
          </a:xfrm>
          <a:prstGeom prst="rect">
            <a:avLst/>
          </a:prstGeom>
          <a:solidFill>
            <a:srgbClr val="FFFFFF"/>
          </a:solidFill>
          <a:ln w="6350">
            <a:solidFill>
              <a:srgbClr val="7899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4" name="Text 42"/>
          <p:cNvSpPr/>
          <p:nvPr/>
        </p:nvSpPr>
        <p:spPr>
          <a:xfrm>
            <a:off x="15823692" y="31156655"/>
            <a:ext cx="13263372" cy="6160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[All the upcoming text should be removed. It is purely mentioned to provide you with extra information.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A2540"/>
              </a:solidFill>
              <a:ea typeface="Calibri" pitchFamily="34" charset="-122"/>
              <a:cs typeface="Calibri" pitchFamily="34" charset="-120"/>
            </a:endParaRP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Concise sentences summarising the contribution of this poster and what action or further work it recommends. 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Using bullet points are suggested.</a:t>
            </a:r>
          </a:p>
          <a:p>
            <a:pPr marL="342900" indent="-3429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1A2540"/>
              </a:solidFill>
              <a:ea typeface="Calibri" pitchFamily="34" charset="-122"/>
              <a:cs typeface="Calibri" pitchFamily="34" charset="-120"/>
            </a:endParaRP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1A2540"/>
                </a:solidFill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endParaRPr lang="en-US" sz="28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400" dirty="0"/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400" dirty="0"/>
          </a:p>
        </p:txBody>
      </p:sp>
      <p:sp>
        <p:nvSpPr>
          <p:cNvPr id="45" name="Shape 43"/>
          <p:cNvSpPr/>
          <p:nvPr/>
        </p:nvSpPr>
        <p:spPr>
          <a:xfrm>
            <a:off x="0" y="41522904"/>
            <a:ext cx="30275784" cy="91440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46" name="Text 44"/>
          <p:cNvSpPr/>
          <p:nvPr/>
        </p:nvSpPr>
        <p:spPr>
          <a:xfrm>
            <a:off x="731520" y="41660064"/>
            <a:ext cx="1645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Iranian Students Association for Democracy  ·  An International Network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731520" y="42025824"/>
            <a:ext cx="1645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contact@isad-network.com  ·  @iranianstudentsnetwork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13085064" y="41842944"/>
            <a:ext cx="1645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i="1" dirty="0">
                <a:solidFill>
                  <a:srgbClr val="7899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Inaugural Conference 2026  ·  Poster Session  ·  Audimax, Universität Hamburg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0" y="42483024"/>
            <a:ext cx="30275784" cy="320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0" name="Shape 38">
            <a:extLst>
              <a:ext uri="{FF2B5EF4-FFF2-40B4-BE49-F238E27FC236}">
                <a16:creationId xmlns:a16="http://schemas.microsoft.com/office/drawing/2014/main" id="{999C2EBA-E338-B455-FE06-D2DFC0EA545D}"/>
              </a:ext>
            </a:extLst>
          </p:cNvPr>
          <p:cNvSpPr/>
          <p:nvPr/>
        </p:nvSpPr>
        <p:spPr>
          <a:xfrm>
            <a:off x="15457932" y="37934072"/>
            <a:ext cx="13994892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51" name="Shape 39">
            <a:extLst>
              <a:ext uri="{FF2B5EF4-FFF2-40B4-BE49-F238E27FC236}">
                <a16:creationId xmlns:a16="http://schemas.microsoft.com/office/drawing/2014/main" id="{2F5B7BC3-6921-63F3-DB16-17C47AFC57AE}"/>
              </a:ext>
            </a:extLst>
          </p:cNvPr>
          <p:cNvSpPr/>
          <p:nvPr/>
        </p:nvSpPr>
        <p:spPr>
          <a:xfrm>
            <a:off x="15457932" y="37934072"/>
            <a:ext cx="164592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2" name="Text 40">
            <a:extLst>
              <a:ext uri="{FF2B5EF4-FFF2-40B4-BE49-F238E27FC236}">
                <a16:creationId xmlns:a16="http://schemas.microsoft.com/office/drawing/2014/main" id="{5A0DE4EF-CCF8-7E96-C278-32055BF627B1}"/>
              </a:ext>
            </a:extLst>
          </p:cNvPr>
          <p:cNvSpPr/>
          <p:nvPr/>
        </p:nvSpPr>
        <p:spPr>
          <a:xfrm>
            <a:off x="15823692" y="37979792"/>
            <a:ext cx="134462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kern="0" spc="20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2600" dirty="0"/>
          </a:p>
        </p:txBody>
      </p:sp>
      <p:sp>
        <p:nvSpPr>
          <p:cNvPr id="53" name="Shape 41">
            <a:extLst>
              <a:ext uri="{FF2B5EF4-FFF2-40B4-BE49-F238E27FC236}">
                <a16:creationId xmlns:a16="http://schemas.microsoft.com/office/drawing/2014/main" id="{5D815C8E-590E-35CD-4593-2281532232EB}"/>
              </a:ext>
            </a:extLst>
          </p:cNvPr>
          <p:cNvSpPr/>
          <p:nvPr/>
        </p:nvSpPr>
        <p:spPr>
          <a:xfrm>
            <a:off x="15457932" y="38871332"/>
            <a:ext cx="13994892" cy="2285812"/>
          </a:xfrm>
          <a:prstGeom prst="rect">
            <a:avLst/>
          </a:prstGeom>
          <a:solidFill>
            <a:srgbClr val="F4EFE2"/>
          </a:solidFill>
          <a:ln w="6350">
            <a:solidFill>
              <a:srgbClr val="7899B8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4" name="Text 42">
            <a:extLst>
              <a:ext uri="{FF2B5EF4-FFF2-40B4-BE49-F238E27FC236}">
                <a16:creationId xmlns:a16="http://schemas.microsoft.com/office/drawing/2014/main" id="{FE412F49-F55F-504E-3B1C-2E83378C3F8A}"/>
              </a:ext>
            </a:extLst>
          </p:cNvPr>
          <p:cNvSpPr/>
          <p:nvPr/>
        </p:nvSpPr>
        <p:spPr>
          <a:xfrm>
            <a:off x="15823692" y="39054212"/>
            <a:ext cx="13263372" cy="19200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Please use numbered citations in square brackets throughout the poster text (e.g., [1], [2,3]). A concise reference list should be included at the bottom of the poster and ordered according to first appearance in the text. References should follow a standard numbered citation style (e.g., IEEE or Vancouver style). Abbreviated journal-style references are sufficient for the poster format.</a:t>
            </a:r>
            <a:r>
              <a:rPr lang="en-US" sz="2000" dirty="0">
                <a:solidFill>
                  <a:srgbClr val="1A25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2000" dirty="0"/>
          </a:p>
        </p:txBody>
      </p:sp>
      <p:sp>
        <p:nvSpPr>
          <p:cNvPr id="55" name="Text 22">
            <a:extLst>
              <a:ext uri="{FF2B5EF4-FFF2-40B4-BE49-F238E27FC236}">
                <a16:creationId xmlns:a16="http://schemas.microsoft.com/office/drawing/2014/main" id="{9A9DC7FF-BA33-CB3E-0DD6-751CED03F644}"/>
              </a:ext>
            </a:extLst>
          </p:cNvPr>
          <p:cNvSpPr/>
          <p:nvPr/>
        </p:nvSpPr>
        <p:spPr>
          <a:xfrm>
            <a:off x="1188149" y="8343900"/>
            <a:ext cx="13263372" cy="9817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All the upcoming text should be removed. It is purely mentioned to provide you with extra information.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solidFill>
                <a:srgbClr val="1A2540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In a nutshell, you are expected to address the background of at least one issue and its current consequences. Because your idea/proposal should (partially) solve this issue or pave the way in the near future. For instance, based on your subject, you can think about: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•  What is going wrong that needs to be changed? For instance, implemented in IPP</a:t>
            </a:r>
          </a:p>
          <a:p>
            <a:pPr marL="457200" indent="-4572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Existing approaches and their limitations.</a:t>
            </a:r>
          </a:p>
          <a:p>
            <a:pPr marL="457200" indent="-457200" algn="just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How should we pass through these tough time and reach to the transition period?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[Please cite key sources inline using numbered references (see References section).]</a:t>
            </a: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en-US" sz="2800" dirty="0">
              <a:latin typeface="+mj-lt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dirty="0">
                <a:solidFill>
                  <a:srgbClr val="1A2540"/>
                </a:solidFill>
                <a:latin typeface="+mj-lt"/>
                <a:ea typeface="Calibri" pitchFamily="34" charset="-122"/>
                <a:cs typeface="Calibri" pitchFamily="34" charset="-120"/>
              </a:rPr>
              <a:t>[Avoid text as much as possible and try to formulate sketches/diagram for your explanations.]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13848</TotalTime>
  <Words>879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ISAD Conference 2026 — Poster Template</dc:title>
  <dc:subject>PptxGenJS Presentation</dc:subject>
  <dc:creator>ISAD</dc:creator>
  <cp:lastModifiedBy>Mirgolbabaee, Hadi (UT-TNW)</cp:lastModifiedBy>
  <cp:revision>6</cp:revision>
  <dcterms:created xsi:type="dcterms:W3CDTF">2026-05-12T09:37:39Z</dcterms:created>
  <dcterms:modified xsi:type="dcterms:W3CDTF">2026-05-31T00:04:27Z</dcterms:modified>
</cp:coreProperties>
</file>